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7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31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6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1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47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80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34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29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7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2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0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9841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B65FE-089C-EFA9-219C-2F7FDB8B4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F46E9-D372-499C-7AFC-65471047E9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hecklist with black text&#10;&#10;AI-generated content may be incorrect.">
            <a:extLst>
              <a:ext uri="{FF2B5EF4-FFF2-40B4-BE49-F238E27FC236}">
                <a16:creationId xmlns:a16="http://schemas.microsoft.com/office/drawing/2014/main" id="{1D251B24-573E-0EA6-19E9-101E63791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0"/>
            <a:ext cx="12153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86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9d0c5a-550d-4760-93e0-b5f803ae893e" xsi:nil="true"/>
    <lcf76f155ced4ddcb4097134ff3c332f xmlns="be96b927-b8b9-4312-acd8-4dad66a79e4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49173D7FC01F43B61DBA2928551308" ma:contentTypeVersion="14" ma:contentTypeDescription="Create a new document." ma:contentTypeScope="" ma:versionID="9d3c90557226d20257897c5db4de3e1c">
  <xsd:schema xmlns:xsd="http://www.w3.org/2001/XMLSchema" xmlns:xs="http://www.w3.org/2001/XMLSchema" xmlns:p="http://schemas.microsoft.com/office/2006/metadata/properties" xmlns:ns2="be96b927-b8b9-4312-acd8-4dad66a79e4d" xmlns:ns3="e99d0c5a-550d-4760-93e0-b5f803ae893e" targetNamespace="http://schemas.microsoft.com/office/2006/metadata/properties" ma:root="true" ma:fieldsID="15d8b3ebded56b612f985e3863555cdf" ns2:_="" ns3:_="">
    <xsd:import namespace="be96b927-b8b9-4312-acd8-4dad66a79e4d"/>
    <xsd:import namespace="e99d0c5a-550d-4760-93e0-b5f803ae89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96b927-b8b9-4312-acd8-4dad66a79e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9d0c5a-550d-4760-93e0-b5f803ae89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8cdae258-1da3-46e3-a3c5-ba35c4fbd099}" ma:internalName="TaxCatchAll" ma:showField="CatchAllData" ma:web="e99d0c5a-550d-4760-93e0-b5f803ae89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6748D2-2498-4803-B522-47D55F695190}">
  <ds:schemaRefs>
    <ds:schemaRef ds:uri="http://schemas.microsoft.com/office/2006/metadata/properties"/>
    <ds:schemaRef ds:uri="http://schemas.microsoft.com/office/infopath/2007/PartnerControls"/>
    <ds:schemaRef ds:uri="e99d0c5a-550d-4760-93e0-b5f803ae893e"/>
    <ds:schemaRef ds:uri="be96b927-b8b9-4312-acd8-4dad66a79e4d"/>
  </ds:schemaRefs>
</ds:datastoreItem>
</file>

<file path=customXml/itemProps2.xml><?xml version="1.0" encoding="utf-8"?>
<ds:datastoreItem xmlns:ds="http://schemas.openxmlformats.org/officeDocument/2006/customXml" ds:itemID="{0A8B78A9-C0EA-4A43-A56B-5B88E39FA8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96b927-b8b9-4312-acd8-4dad66a79e4d"/>
    <ds:schemaRef ds:uri="e99d0c5a-550d-4760-93e0-b5f803ae89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D69A50-CC2D-4702-A0E2-4F4FAF614F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MS Shell Dlg 2</vt:lpstr>
      <vt:lpstr>Wingdings</vt:lpstr>
      <vt:lpstr>Wingdings 3</vt:lpstr>
      <vt:lpstr>Madison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Bowgen</dc:creator>
  <cp:lastModifiedBy>J Bowgen</cp:lastModifiedBy>
  <cp:revision>169</cp:revision>
  <dcterms:created xsi:type="dcterms:W3CDTF">2024-01-23T14:33:54Z</dcterms:created>
  <dcterms:modified xsi:type="dcterms:W3CDTF">2026-03-11T09:32:18Z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0x010100D349173D7FC01F43B61DBA2928551308</vt:lpwstr>
  </property>
  <property fmtid="{D5CDD505-2E9C-101B-9397-08002B2CF9AE}" pid="3" name="MediaServiceImageTags">
    <vt:lpwstr/>
  </property>
</Properties>
</file>